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76073"/>
    <a:srgbClr val="185F73"/>
    <a:srgbClr val="00C7D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4" autoAdjust="0"/>
    <p:restoredTop sz="94660"/>
  </p:normalViewPr>
  <p:slideViewPr>
    <p:cSldViewPr snapToGrid="0">
      <p:cViewPr varScale="1">
        <p:scale>
          <a:sx n="165" d="100"/>
          <a:sy n="165" d="100"/>
        </p:scale>
        <p:origin x="1644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42D70-546E-4A34-9C6E-47260C9342F0}" type="datetimeFigureOut">
              <a:rPr lang="es-ES" smtClean="0"/>
              <a:t>09/06/2015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1A38A-79C9-4FB0-9C83-5F2FEDA593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003556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42D70-546E-4A34-9C6E-47260C9342F0}" type="datetimeFigureOut">
              <a:rPr lang="es-ES" smtClean="0"/>
              <a:t>09/06/2015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1A38A-79C9-4FB0-9C83-5F2FEDA593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098265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42D70-546E-4A34-9C6E-47260C9342F0}" type="datetimeFigureOut">
              <a:rPr lang="es-ES" smtClean="0"/>
              <a:t>09/06/2015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1A38A-79C9-4FB0-9C83-5F2FEDA593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445876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42D70-546E-4A34-9C6E-47260C9342F0}" type="datetimeFigureOut">
              <a:rPr lang="es-ES" smtClean="0"/>
              <a:t>09/06/2015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1A38A-79C9-4FB0-9C83-5F2FEDA593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239674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42D70-546E-4A34-9C6E-47260C9342F0}" type="datetimeFigureOut">
              <a:rPr lang="es-ES" smtClean="0"/>
              <a:t>09/06/2015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1A38A-79C9-4FB0-9C83-5F2FEDA593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100965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42D70-546E-4A34-9C6E-47260C9342F0}" type="datetimeFigureOut">
              <a:rPr lang="es-ES" smtClean="0"/>
              <a:t>09/06/2015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1A38A-79C9-4FB0-9C83-5F2FEDA593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486943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42D70-546E-4A34-9C6E-47260C9342F0}" type="datetimeFigureOut">
              <a:rPr lang="es-ES" smtClean="0"/>
              <a:t>09/06/2015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1A38A-79C9-4FB0-9C83-5F2FEDA593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110813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42D70-546E-4A34-9C6E-47260C9342F0}" type="datetimeFigureOut">
              <a:rPr lang="es-ES" smtClean="0"/>
              <a:t>09/06/2015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1A38A-79C9-4FB0-9C83-5F2FEDA593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53839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42D70-546E-4A34-9C6E-47260C9342F0}" type="datetimeFigureOut">
              <a:rPr lang="es-ES" smtClean="0"/>
              <a:t>09/06/2015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1A38A-79C9-4FB0-9C83-5F2FEDA593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38037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42D70-546E-4A34-9C6E-47260C9342F0}" type="datetimeFigureOut">
              <a:rPr lang="es-ES" smtClean="0"/>
              <a:t>09/06/2015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1A38A-79C9-4FB0-9C83-5F2FEDA593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83076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42D70-546E-4A34-9C6E-47260C9342F0}" type="datetimeFigureOut">
              <a:rPr lang="es-ES" smtClean="0"/>
              <a:t>09/06/2015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1A38A-79C9-4FB0-9C83-5F2FEDA593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53849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842D70-546E-4A34-9C6E-47260C9342F0}" type="datetimeFigureOut">
              <a:rPr lang="es-ES" smtClean="0"/>
              <a:t>09/06/2015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F1A38A-79C9-4FB0-9C83-5F2FEDA593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385990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2340" r="95981" b="5341"/>
          <a:stretch/>
        </p:blipFill>
        <p:spPr>
          <a:xfrm>
            <a:off x="-1" y="1976369"/>
            <a:ext cx="9144001" cy="4881631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071704"/>
            <a:ext cx="7772400" cy="2387600"/>
          </a:xfrm>
        </p:spPr>
        <p:txBody>
          <a:bodyPr/>
          <a:lstStyle/>
          <a:p>
            <a:r>
              <a:rPr lang="es-ES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TÍTULO DE LA PRESENTACIÓN</a:t>
            </a:r>
            <a:endParaRPr lang="es-ES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48519" y="5133372"/>
            <a:ext cx="8246962" cy="1056190"/>
          </a:xfrm>
        </p:spPr>
        <p:txBody>
          <a:bodyPr>
            <a:normAutofit/>
          </a:bodyPr>
          <a:lstStyle/>
          <a:p>
            <a:r>
              <a:rPr lang="es-ES" sz="2000" dirty="0" smtClean="0">
                <a:solidFill>
                  <a:srgbClr val="185F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Nombre1 Apellido1 – Nombre2 Apellido2 – Nombre3 Apellido3</a:t>
            </a:r>
            <a:endParaRPr lang="es-ES" sz="2000" dirty="0">
              <a:solidFill>
                <a:srgbClr val="185F7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997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20166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8650" y="399665"/>
            <a:ext cx="7886700" cy="868886"/>
          </a:xfrm>
        </p:spPr>
        <p:txBody>
          <a:bodyPr/>
          <a:lstStyle/>
          <a:p>
            <a:r>
              <a:rPr lang="es-ES" b="1" dirty="0" smtClean="0">
                <a:solidFill>
                  <a:srgbClr val="00C7D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Título diapositiva</a:t>
            </a:r>
            <a:endParaRPr lang="es-ES" b="1" dirty="0">
              <a:solidFill>
                <a:srgbClr val="00C7D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28650" y="1412111"/>
            <a:ext cx="7886700" cy="4764852"/>
          </a:xfrm>
        </p:spPr>
        <p:txBody>
          <a:bodyPr/>
          <a:lstStyle/>
          <a:p>
            <a:pPr marL="0" indent="0">
              <a:buNone/>
            </a:pPr>
            <a:r>
              <a:rPr lang="es-ES" dirty="0" err="1">
                <a:solidFill>
                  <a:srgbClr val="1760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es-ES" dirty="0">
                <a:solidFill>
                  <a:srgbClr val="1760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dirty="0" err="1">
                <a:solidFill>
                  <a:srgbClr val="1760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ipsum</a:t>
            </a:r>
            <a:r>
              <a:rPr lang="es-ES" dirty="0">
                <a:solidFill>
                  <a:srgbClr val="1760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dolor </a:t>
            </a:r>
            <a:r>
              <a:rPr lang="es-ES" dirty="0" err="1">
                <a:solidFill>
                  <a:srgbClr val="1760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sit</a:t>
            </a:r>
            <a:r>
              <a:rPr lang="es-ES" dirty="0">
                <a:solidFill>
                  <a:srgbClr val="1760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dirty="0" err="1">
                <a:solidFill>
                  <a:srgbClr val="1760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s-ES" dirty="0">
                <a:solidFill>
                  <a:srgbClr val="1760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ES" dirty="0" err="1">
                <a:solidFill>
                  <a:srgbClr val="1760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consectetur</a:t>
            </a:r>
            <a:r>
              <a:rPr lang="es-ES" dirty="0">
                <a:solidFill>
                  <a:srgbClr val="1760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dirty="0" err="1">
                <a:solidFill>
                  <a:srgbClr val="1760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adipiscing</a:t>
            </a:r>
            <a:r>
              <a:rPr lang="es-ES" dirty="0">
                <a:solidFill>
                  <a:srgbClr val="1760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dirty="0" err="1">
                <a:solidFill>
                  <a:srgbClr val="1760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es-ES" dirty="0">
                <a:solidFill>
                  <a:srgbClr val="1760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sed do </a:t>
            </a:r>
            <a:r>
              <a:rPr lang="es-ES" dirty="0" err="1">
                <a:solidFill>
                  <a:srgbClr val="1760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eiusmod</a:t>
            </a:r>
            <a:r>
              <a:rPr lang="es-ES" dirty="0">
                <a:solidFill>
                  <a:srgbClr val="1760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dirty="0" err="1">
                <a:solidFill>
                  <a:srgbClr val="1760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tempor</a:t>
            </a:r>
            <a:r>
              <a:rPr lang="es-ES" dirty="0">
                <a:solidFill>
                  <a:srgbClr val="1760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dirty="0" err="1">
                <a:solidFill>
                  <a:srgbClr val="1760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incididunt</a:t>
            </a:r>
            <a:r>
              <a:rPr lang="es-ES" dirty="0">
                <a:solidFill>
                  <a:srgbClr val="1760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ut labore et </a:t>
            </a:r>
            <a:r>
              <a:rPr lang="es-ES" dirty="0" err="1">
                <a:solidFill>
                  <a:srgbClr val="1760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dolore</a:t>
            </a:r>
            <a:r>
              <a:rPr lang="es-ES" dirty="0">
                <a:solidFill>
                  <a:srgbClr val="1760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magna </a:t>
            </a:r>
            <a:r>
              <a:rPr lang="es-ES" dirty="0" err="1">
                <a:solidFill>
                  <a:srgbClr val="1760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aliqua</a:t>
            </a:r>
            <a:r>
              <a:rPr lang="es-ES" dirty="0">
                <a:solidFill>
                  <a:srgbClr val="1760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Ut </a:t>
            </a:r>
            <a:r>
              <a:rPr lang="es-ES" dirty="0" err="1">
                <a:solidFill>
                  <a:srgbClr val="1760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enim</a:t>
            </a:r>
            <a:r>
              <a:rPr lang="es-ES" dirty="0">
                <a:solidFill>
                  <a:srgbClr val="1760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ad </a:t>
            </a:r>
            <a:r>
              <a:rPr lang="es-ES" dirty="0" err="1">
                <a:solidFill>
                  <a:srgbClr val="1760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minim</a:t>
            </a:r>
            <a:r>
              <a:rPr lang="es-ES" dirty="0">
                <a:solidFill>
                  <a:srgbClr val="1760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dirty="0" err="1">
                <a:solidFill>
                  <a:srgbClr val="1760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veniam</a:t>
            </a:r>
            <a:r>
              <a:rPr lang="es-ES" dirty="0">
                <a:solidFill>
                  <a:srgbClr val="1760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ES" dirty="0" err="1">
                <a:solidFill>
                  <a:srgbClr val="1760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quis</a:t>
            </a:r>
            <a:r>
              <a:rPr lang="es-ES" dirty="0">
                <a:solidFill>
                  <a:srgbClr val="1760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dirty="0" err="1">
                <a:solidFill>
                  <a:srgbClr val="1760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nostrud</a:t>
            </a:r>
            <a:r>
              <a:rPr lang="es-ES" dirty="0">
                <a:solidFill>
                  <a:srgbClr val="1760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dirty="0" err="1">
                <a:solidFill>
                  <a:srgbClr val="1760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exercitation</a:t>
            </a:r>
            <a:r>
              <a:rPr lang="es-ES" dirty="0">
                <a:solidFill>
                  <a:srgbClr val="1760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dirty="0" err="1">
                <a:solidFill>
                  <a:srgbClr val="1760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ullamco</a:t>
            </a:r>
            <a:r>
              <a:rPr lang="es-ES" dirty="0">
                <a:solidFill>
                  <a:srgbClr val="1760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dirty="0" err="1">
                <a:solidFill>
                  <a:srgbClr val="1760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laboris</a:t>
            </a:r>
            <a:r>
              <a:rPr lang="es-ES" dirty="0">
                <a:solidFill>
                  <a:srgbClr val="1760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dirty="0" err="1">
                <a:solidFill>
                  <a:srgbClr val="1760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nisi</a:t>
            </a:r>
            <a:r>
              <a:rPr lang="es-ES" dirty="0">
                <a:solidFill>
                  <a:srgbClr val="1760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ut </a:t>
            </a:r>
            <a:r>
              <a:rPr lang="es-ES" dirty="0" err="1">
                <a:solidFill>
                  <a:srgbClr val="1760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aliquip</a:t>
            </a:r>
            <a:r>
              <a:rPr lang="es-ES" dirty="0">
                <a:solidFill>
                  <a:srgbClr val="1760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ex </a:t>
            </a:r>
            <a:r>
              <a:rPr lang="es-ES" dirty="0" err="1">
                <a:solidFill>
                  <a:srgbClr val="1760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ea</a:t>
            </a:r>
            <a:r>
              <a:rPr lang="es-ES" dirty="0">
                <a:solidFill>
                  <a:srgbClr val="1760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commodo </a:t>
            </a:r>
            <a:r>
              <a:rPr lang="es-ES" dirty="0" err="1">
                <a:solidFill>
                  <a:srgbClr val="1760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consequat</a:t>
            </a:r>
            <a:r>
              <a:rPr lang="es-ES" dirty="0">
                <a:solidFill>
                  <a:srgbClr val="1760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s-ES" dirty="0" err="1">
                <a:solidFill>
                  <a:srgbClr val="1760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Duis</a:t>
            </a:r>
            <a:r>
              <a:rPr lang="es-ES" dirty="0">
                <a:solidFill>
                  <a:srgbClr val="1760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dirty="0" err="1">
                <a:solidFill>
                  <a:srgbClr val="1760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aute</a:t>
            </a:r>
            <a:r>
              <a:rPr lang="es-ES" dirty="0">
                <a:solidFill>
                  <a:srgbClr val="1760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dirty="0" err="1">
                <a:solidFill>
                  <a:srgbClr val="1760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irure</a:t>
            </a:r>
            <a:r>
              <a:rPr lang="es-ES" dirty="0">
                <a:solidFill>
                  <a:srgbClr val="1760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dolor in </a:t>
            </a:r>
            <a:r>
              <a:rPr lang="es-ES" dirty="0" err="1">
                <a:solidFill>
                  <a:srgbClr val="1760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reprehenderit</a:t>
            </a:r>
            <a:r>
              <a:rPr lang="es-ES" dirty="0">
                <a:solidFill>
                  <a:srgbClr val="1760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es-ES" dirty="0" err="1">
                <a:solidFill>
                  <a:srgbClr val="1760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voluptate</a:t>
            </a:r>
            <a:r>
              <a:rPr lang="es-ES" dirty="0">
                <a:solidFill>
                  <a:srgbClr val="1760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dirty="0" err="1">
                <a:solidFill>
                  <a:srgbClr val="1760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velit</a:t>
            </a:r>
            <a:r>
              <a:rPr lang="es-ES" dirty="0">
                <a:solidFill>
                  <a:srgbClr val="1760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dirty="0" err="1">
                <a:solidFill>
                  <a:srgbClr val="1760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esse</a:t>
            </a:r>
            <a:r>
              <a:rPr lang="es-ES" dirty="0">
                <a:solidFill>
                  <a:srgbClr val="1760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dirty="0" err="1">
                <a:solidFill>
                  <a:srgbClr val="1760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cillum</a:t>
            </a:r>
            <a:r>
              <a:rPr lang="es-ES" dirty="0">
                <a:solidFill>
                  <a:srgbClr val="1760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dirty="0" err="1">
                <a:solidFill>
                  <a:srgbClr val="1760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dolore</a:t>
            </a:r>
            <a:r>
              <a:rPr lang="es-ES" dirty="0">
                <a:solidFill>
                  <a:srgbClr val="1760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dirty="0" err="1">
                <a:solidFill>
                  <a:srgbClr val="1760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eu</a:t>
            </a:r>
            <a:r>
              <a:rPr lang="es-ES" dirty="0">
                <a:solidFill>
                  <a:srgbClr val="1760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dirty="0" err="1">
                <a:solidFill>
                  <a:srgbClr val="1760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fugiat</a:t>
            </a:r>
            <a:r>
              <a:rPr lang="es-ES" dirty="0">
                <a:solidFill>
                  <a:srgbClr val="1760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dirty="0" err="1">
                <a:solidFill>
                  <a:srgbClr val="1760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nulla</a:t>
            </a:r>
            <a:r>
              <a:rPr lang="es-ES" dirty="0">
                <a:solidFill>
                  <a:srgbClr val="1760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dirty="0" err="1">
                <a:solidFill>
                  <a:srgbClr val="1760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pariatur</a:t>
            </a:r>
            <a:r>
              <a:rPr lang="es-ES" dirty="0">
                <a:solidFill>
                  <a:srgbClr val="1760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s-ES" dirty="0" err="1">
                <a:solidFill>
                  <a:srgbClr val="1760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Excepteur</a:t>
            </a:r>
            <a:r>
              <a:rPr lang="es-ES" dirty="0">
                <a:solidFill>
                  <a:srgbClr val="1760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dirty="0" err="1">
                <a:solidFill>
                  <a:srgbClr val="1760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sint</a:t>
            </a:r>
            <a:r>
              <a:rPr lang="es-ES" dirty="0">
                <a:solidFill>
                  <a:srgbClr val="1760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dirty="0" err="1">
                <a:solidFill>
                  <a:srgbClr val="1760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occaecat</a:t>
            </a:r>
            <a:r>
              <a:rPr lang="es-ES" dirty="0">
                <a:solidFill>
                  <a:srgbClr val="1760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dirty="0" err="1">
                <a:solidFill>
                  <a:srgbClr val="1760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cupidatat</a:t>
            </a:r>
            <a:r>
              <a:rPr lang="es-ES" dirty="0">
                <a:solidFill>
                  <a:srgbClr val="1760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non </a:t>
            </a:r>
            <a:r>
              <a:rPr lang="es-ES" dirty="0" err="1">
                <a:solidFill>
                  <a:srgbClr val="1760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proident</a:t>
            </a:r>
            <a:r>
              <a:rPr lang="es-ES" dirty="0">
                <a:solidFill>
                  <a:srgbClr val="1760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ES" dirty="0" err="1">
                <a:solidFill>
                  <a:srgbClr val="1760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sunt</a:t>
            </a:r>
            <a:r>
              <a:rPr lang="es-ES" dirty="0">
                <a:solidFill>
                  <a:srgbClr val="1760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 culpa </a:t>
            </a:r>
            <a:r>
              <a:rPr lang="es-ES" dirty="0" err="1">
                <a:solidFill>
                  <a:srgbClr val="1760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</a:t>
            </a:r>
            <a:r>
              <a:rPr lang="es-ES" dirty="0">
                <a:solidFill>
                  <a:srgbClr val="1760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dirty="0" err="1">
                <a:solidFill>
                  <a:srgbClr val="1760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officia</a:t>
            </a:r>
            <a:r>
              <a:rPr lang="es-ES" dirty="0">
                <a:solidFill>
                  <a:srgbClr val="1760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dirty="0" err="1">
                <a:solidFill>
                  <a:srgbClr val="1760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deserunt</a:t>
            </a:r>
            <a:r>
              <a:rPr lang="es-ES" dirty="0">
                <a:solidFill>
                  <a:srgbClr val="1760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dirty="0" err="1">
                <a:solidFill>
                  <a:srgbClr val="1760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mollit</a:t>
            </a:r>
            <a:r>
              <a:rPr lang="es-ES" dirty="0">
                <a:solidFill>
                  <a:srgbClr val="1760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dirty="0" err="1">
                <a:solidFill>
                  <a:srgbClr val="1760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anim</a:t>
            </a:r>
            <a:r>
              <a:rPr lang="es-ES" dirty="0">
                <a:solidFill>
                  <a:srgbClr val="1760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id </a:t>
            </a:r>
            <a:r>
              <a:rPr lang="es-ES" dirty="0" err="1">
                <a:solidFill>
                  <a:srgbClr val="1760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</a:t>
            </a:r>
            <a:r>
              <a:rPr lang="es-ES" dirty="0">
                <a:solidFill>
                  <a:srgbClr val="1760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dirty="0" err="1">
                <a:solidFill>
                  <a:srgbClr val="1760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laborum</a:t>
            </a:r>
            <a:endParaRPr lang="es-ES" dirty="0">
              <a:solidFill>
                <a:srgbClr val="17607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9695" y="6176963"/>
            <a:ext cx="2413321" cy="5570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116409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33</TotalTime>
  <Words>90</Words>
  <Application>Microsoft Office PowerPoint</Application>
  <PresentationFormat>Presentación en pantalla (4:3)</PresentationFormat>
  <Paragraphs>4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de Office</vt:lpstr>
      <vt:lpstr>TÍTULO DE LA PRESENTACIÓN</vt:lpstr>
      <vt:lpstr>Título diapositiva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TÍTULO DE LA PRESENTACIÓN</dc:title>
  <dc:creator>Iris</dc:creator>
  <cp:lastModifiedBy>Iris</cp:lastModifiedBy>
  <cp:revision>7</cp:revision>
  <dcterms:created xsi:type="dcterms:W3CDTF">2015-06-09T10:03:48Z</dcterms:created>
  <dcterms:modified xsi:type="dcterms:W3CDTF">2015-06-09T10:37:17Z</dcterms:modified>
</cp:coreProperties>
</file>